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760ecb4c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760ecb4c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19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 Insights For Sustainable Farming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6463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AI and Remote Sensing to Empower Small Farms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325" y="5"/>
            <a:ext cx="1616670" cy="161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1611711" cy="161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000" y="5"/>
            <a:ext cx="3771003" cy="161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Our Plan</a:t>
            </a:r>
            <a:endParaRPr sz="2800"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Modular, Simple &amp; Cost Effective. We use open source tool whenever possible (access to </a:t>
            </a:r>
            <a:r>
              <a:rPr lang="en" sz="1600"/>
              <a:t>Sentinel</a:t>
            </a:r>
            <a:r>
              <a:rPr lang="en" sz="1600"/>
              <a:t>-2 API is paid) and keep our work open sourced.</a:t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rgbClr val="B6D7A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r>
              <a:rPr lang="en"/>
              <a:t> Dashboard</a:t>
            </a:r>
            <a:endParaRPr/>
          </a:p>
        </p:txBody>
      </p:sp>
      <p:cxnSp>
        <p:nvCxnSpPr>
          <p:cNvPr id="167" name="Google Shape;167;p22"/>
          <p:cNvCxnSpPr>
            <a:stCxn id="166" idx="2"/>
            <a:endCxn id="168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2"/>
          <p:cNvSpPr txBox="1"/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rgbClr val="93C47D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Model </a:t>
            </a:r>
            <a:r>
              <a:rPr lang="en"/>
              <a:t>Pipelines</a:t>
            </a:r>
            <a:endParaRPr/>
          </a:p>
        </p:txBody>
      </p:sp>
      <p:cxnSp>
        <p:nvCxnSpPr>
          <p:cNvPr id="169" name="Google Shape;169;p22"/>
          <p:cNvCxnSpPr>
            <a:stCxn id="168" idx="2"/>
            <a:endCxn id="170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2"/>
          <p:cNvSpPr txBox="1"/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rgbClr val="6AA84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Onboarding &amp; CI/CD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b="7948" l="0" r="0" t="7940"/>
          <a:stretch/>
        </p:blipFill>
        <p:spPr>
          <a:xfrm>
            <a:off x="-30675" y="0"/>
            <a:ext cx="9174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Impact </a:t>
            </a:r>
            <a:r>
              <a:rPr b="1" lang="en" sz="3000"/>
              <a:t>?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Our Target audience is responsible for a </a:t>
            </a:r>
            <a:r>
              <a:rPr lang="en" sz="3000">
                <a:solidFill>
                  <a:srgbClr val="93C47D"/>
                </a:solidFill>
              </a:rPr>
              <a:t>THIRD </a:t>
            </a:r>
            <a:r>
              <a:rPr lang="en" sz="3000"/>
              <a:t>of all the agricultural output worldwide, according to FAO</a:t>
            </a:r>
            <a:endParaRPr/>
          </a:p>
        </p:txBody>
      </p:sp>
      <p:grpSp>
        <p:nvGrpSpPr>
          <p:cNvPr id="177" name="Google Shape;177;p23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78" name="Google Shape;178;p23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3"/>
          <p:cNvGrpSpPr/>
          <p:nvPr/>
        </p:nvGrpSpPr>
        <p:grpSpPr>
          <a:xfrm>
            <a:off x="6560738" y="1875776"/>
            <a:ext cx="1621960" cy="273600"/>
            <a:chOff x="6223663" y="1875789"/>
            <a:chExt cx="1621960" cy="273600"/>
          </a:xfrm>
        </p:grpSpPr>
        <p:sp>
          <p:nvSpPr>
            <p:cNvPr id="279" name="Google Shape;279;p23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15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Mission Statement: </a:t>
            </a:r>
            <a:r>
              <a:rPr lang="en" sz="2400"/>
              <a:t>Democratize Access to precision agriculture via AI and Remote Sensing Data.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71900" y="1919075"/>
            <a:ext cx="4241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24% of farm land </a:t>
            </a:r>
            <a:r>
              <a:rPr lang="en" sz="1800"/>
              <a:t>and </a:t>
            </a:r>
            <a:r>
              <a:rPr lang="en" sz="1800"/>
              <a:t>90% of farmers worldwide are smallholder.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Smallholder farmers suffer from low productivity and yields and lack access to technology.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Agriculture is a major contributor to the climate crisis and is also impacted by it.</a:t>
            </a:r>
            <a:endParaRPr sz="180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976" y="2102875"/>
            <a:ext cx="4337024" cy="25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10424" l="0" r="0" t="10424"/>
          <a:stretch/>
        </p:blipFill>
        <p:spPr>
          <a:xfrm>
            <a:off x="-9150" y="0"/>
            <a:ext cx="45944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Precision Agriculture:</a:t>
            </a:r>
            <a:r>
              <a:rPr lang="en" sz="2400"/>
              <a:t> </a:t>
            </a:r>
            <a:r>
              <a:rPr b="1" lang="en" sz="2000">
                <a:solidFill>
                  <a:schemeClr val="accent1"/>
                </a:solidFill>
              </a:rPr>
              <a:t>D</a:t>
            </a:r>
            <a:r>
              <a:rPr b="1" lang="en" sz="2000">
                <a:solidFill>
                  <a:schemeClr val="accent1"/>
                </a:solidFill>
              </a:rPr>
              <a:t>ata </a:t>
            </a:r>
            <a:r>
              <a:rPr lang="en" sz="2000"/>
              <a:t>and </a:t>
            </a:r>
            <a:r>
              <a:rPr b="1" lang="en" sz="2000">
                <a:solidFill>
                  <a:schemeClr val="accent3"/>
                </a:solidFill>
              </a:rPr>
              <a:t>Technology </a:t>
            </a:r>
            <a:r>
              <a:rPr lang="en" sz="2000"/>
              <a:t>for simpler, more efficient, and more productive </a:t>
            </a:r>
            <a:r>
              <a:rPr lang="en" sz="2000"/>
              <a:t>farming.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Data: </a:t>
            </a:r>
            <a:r>
              <a:rPr lang="en" sz="2000"/>
              <a:t>Satellites to provide snapshots of  large area of farmlands.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accent3"/>
                </a:solidFill>
              </a:rPr>
              <a:t>Technology: </a:t>
            </a:r>
            <a:r>
              <a:rPr lang="en" sz="2000"/>
              <a:t>AI to analyse the imagery for crop health monitoring and yield estimation for individual farms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97" name="Google Shape;97;p17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AA84F"/>
                </a:solidFill>
              </a:rPr>
              <a:t>1.Sign up</a:t>
            </a:r>
            <a:endParaRPr sz="1700">
              <a:solidFill>
                <a:srgbClr val="6AA84F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The farmer signs up and upload the farms information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0" name="Google Shape;100;p17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AA84F"/>
                </a:solidFill>
              </a:rPr>
              <a:t>2. Montoir</a:t>
            </a:r>
            <a:endParaRPr sz="1700">
              <a:solidFill>
                <a:srgbClr val="6AA84F"/>
              </a:solidFill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Get </a:t>
            </a:r>
            <a:r>
              <a:rPr lang="en" sz="1200">
                <a:solidFill>
                  <a:schemeClr val="dk2"/>
                </a:solidFill>
              </a:rPr>
              <a:t>continuous</a:t>
            </a:r>
            <a:r>
              <a:rPr lang="en" sz="1200">
                <a:solidFill>
                  <a:schemeClr val="dk2"/>
                </a:solidFill>
              </a:rPr>
              <a:t> and </a:t>
            </a:r>
            <a:r>
              <a:rPr lang="en" sz="1200">
                <a:solidFill>
                  <a:schemeClr val="dk2"/>
                </a:solidFill>
              </a:rPr>
              <a:t>historical</a:t>
            </a:r>
            <a:r>
              <a:rPr lang="en" sz="1200">
                <a:solidFill>
                  <a:schemeClr val="dk2"/>
                </a:solidFill>
              </a:rPr>
              <a:t> status </a:t>
            </a:r>
            <a:r>
              <a:rPr lang="en" sz="1200">
                <a:solidFill>
                  <a:schemeClr val="dk2"/>
                </a:solidFill>
              </a:rPr>
              <a:t>monitoring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AA84F"/>
                </a:solidFill>
              </a:rPr>
              <a:t>3. Insights</a:t>
            </a:r>
            <a:endParaRPr sz="1700">
              <a:solidFill>
                <a:srgbClr val="6AA84F"/>
              </a:solidFill>
            </a:endParaRPr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Use paid API to get insights into yield estimation.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06" name="Google Shape;106;p17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07" name="Google Shape;107;p17"/>
            <p:cNvCxnSpPr>
              <a:stCxn id="108" idx="6"/>
              <a:endCxn id="109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08" name="Google Shape;108;p17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13209" l="0" r="0" t="0"/>
          <a:stretch/>
        </p:blipFill>
        <p:spPr>
          <a:xfrm>
            <a:off x="864050" y="3655025"/>
            <a:ext cx="767701" cy="6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13209" l="0" r="0" t="0"/>
          <a:stretch/>
        </p:blipFill>
        <p:spPr>
          <a:xfrm>
            <a:off x="3578900" y="3655025"/>
            <a:ext cx="767700" cy="6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5">
            <a:alphaModFix/>
          </a:blip>
          <a:srcRect b="14456" l="0" r="0" t="0"/>
          <a:stretch/>
        </p:blipFill>
        <p:spPr>
          <a:xfrm>
            <a:off x="6457575" y="3273375"/>
            <a:ext cx="1413025" cy="1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13209" l="0" r="0" t="0"/>
          <a:stretch/>
        </p:blipFill>
        <p:spPr>
          <a:xfrm>
            <a:off x="1022050" y="851350"/>
            <a:ext cx="767701" cy="6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13209" l="0" r="0" t="0"/>
          <a:stretch/>
        </p:blipFill>
        <p:spPr>
          <a:xfrm>
            <a:off x="4188150" y="851350"/>
            <a:ext cx="767700" cy="66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5">
            <a:alphaModFix/>
          </a:blip>
          <a:srcRect b="14456" l="0" r="0" t="0"/>
          <a:stretch/>
        </p:blipFill>
        <p:spPr>
          <a:xfrm>
            <a:off x="7354250" y="851350"/>
            <a:ext cx="778885" cy="666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8"/>
          <p:cNvCxnSpPr/>
          <p:nvPr/>
        </p:nvCxnSpPr>
        <p:spPr>
          <a:xfrm>
            <a:off x="2971988" y="1011825"/>
            <a:ext cx="33900" cy="401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8"/>
          <p:cNvCxnSpPr/>
          <p:nvPr/>
        </p:nvCxnSpPr>
        <p:spPr>
          <a:xfrm>
            <a:off x="6414913" y="1011825"/>
            <a:ext cx="33900" cy="401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8"/>
          <p:cNvCxnSpPr/>
          <p:nvPr/>
        </p:nvCxnSpPr>
        <p:spPr>
          <a:xfrm>
            <a:off x="98238" y="1011825"/>
            <a:ext cx="33900" cy="401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125" y="1749925"/>
            <a:ext cx="1756576" cy="304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9102" y="1842651"/>
            <a:ext cx="1642625" cy="31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1213" y="1670026"/>
            <a:ext cx="2390388" cy="3187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The Team</a:t>
            </a:r>
            <a:endParaRPr i="1" sz="1600"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</a:rPr>
              <a:t>Ammar</a:t>
            </a:r>
            <a:endParaRPr sz="1800">
              <a:solidFill>
                <a:srgbClr val="93C47D"/>
              </a:solidFill>
            </a:endParaRPr>
          </a:p>
        </p:txBody>
      </p:sp>
      <p:sp>
        <p:nvSpPr>
          <p:cNvPr id="138" name="Google Shape;138;p19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Team Lead, Geospatial Analyst, ML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9" name="Google Shape;139;p19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</a:rPr>
              <a:t>Mukhtar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0" name="Google Shape;140;p19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</a:rPr>
              <a:t>Mohamed Yahia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1" name="Google Shape;141;p19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Member, DevOps Engineer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2" name="Google Shape;142;p19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Member, Machine Learning Engineer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4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3C47D"/>
                </a:solidFill>
              </a:rPr>
              <a:t>Someone Else 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5" name="Google Shape;145;p19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Depending on the project needs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10430" r="1043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type="title"/>
          </p:nvPr>
        </p:nvSpPr>
        <p:spPr>
          <a:xfrm>
            <a:off x="601575" y="1624600"/>
            <a:ext cx="2837400" cy="101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3" name="Google Shape;153;p20"/>
          <p:cNvSpPr txBox="1"/>
          <p:nvPr>
            <p:ph type="title"/>
          </p:nvPr>
        </p:nvSpPr>
        <p:spPr>
          <a:xfrm rot="-1225639">
            <a:off x="583563" y="3047108"/>
            <a:ext cx="4235016" cy="101418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8600"/>
            <a:ext cx="9144001" cy="34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